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handoutMasterIdLst>
    <p:handoutMasterId r:id="rId8"/>
  </p:handoutMasterIdLst>
  <p:sldIdLst>
    <p:sldId id="259" r:id="rId2"/>
    <p:sldId id="260" r:id="rId3"/>
    <p:sldId id="262" r:id="rId4"/>
    <p:sldId id="263" r:id="rId5"/>
    <p:sldId id="264" r:id="rId6"/>
    <p:sldId id="261" r:id="rId7"/>
  </p:sldIdLst>
  <p:sldSz cx="9144000" cy="6858000" type="screen4x3"/>
  <p:notesSz cx="6858000" cy="9144000"/>
  <p:defaultTextStyle>
    <a:defPPr>
      <a:defRPr lang="en-N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590" autoAdjust="0"/>
  </p:normalViewPr>
  <p:slideViewPr>
    <p:cSldViewPr>
      <p:cViewPr varScale="1">
        <p:scale>
          <a:sx n="56" d="100"/>
          <a:sy n="56" d="100"/>
        </p:scale>
        <p:origin x="78" y="4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CEBAAAC9-DE1B-421B-8684-04987697038A}" type="datetimeFigureOut">
              <a:rPr lang="en-NZ"/>
              <a:pPr>
                <a:defRPr/>
              </a:pPr>
              <a:t>26/02/2014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4874AC4-52A9-4140-888B-837C24717311}" type="slidenum">
              <a:rPr lang="en-NZ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7198280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50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NZ" altLang="en-US" noProof="0" smtClean="0"/>
          </a:p>
        </p:txBody>
      </p:sp>
      <p:sp>
        <p:nvSpPr>
          <p:cNvPr id="35851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NZ" altLang="en-US" noProof="0" smtClean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fld id="{087F73EB-441B-4257-9963-6E3FCA039AED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42508772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A6961EAA-463F-44C9-BEDB-0358FB70DCD8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7943577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C07F824C-4BFB-4C79-A979-87A0D58E3EC7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2399653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60648"/>
            <a:ext cx="9144000" cy="6120680"/>
          </a:xfrm>
        </p:spPr>
        <p:txBody>
          <a:bodyPr/>
          <a:lstStyle>
            <a:lvl1pPr marL="1255713" indent="-1255713"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1pPr>
            <a:lvl2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2pPr>
            <a:lvl3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3pPr>
            <a:lvl4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4pPr>
            <a:lvl5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5679059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4091DAE-9487-430F-87B6-6BC435E641B2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8738225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5C10E1A-D00C-4E5F-AC26-A4433F9A75A2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41296997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78F02478-88E6-46C6-B688-6CD9DAE6B248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8971137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9C81B45D-1540-4460-BB14-D1AD805EF78A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7528057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7639759-54DD-4BD7-9C1D-0F33DAD57984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4744080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A9080799-8E43-448D-B8D9-A00957C8F800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9751127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N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463F3A3-1A5C-4634-B373-A5CC6BCBBEAD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2037040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400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102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260350"/>
            <a:ext cx="9144000" cy="612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NZ" altLang="en-US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79" r:id="rId1"/>
    <p:sldLayoutId id="2147483878" r:id="rId2"/>
    <p:sldLayoutId id="2147483880" r:id="rId3"/>
    <p:sldLayoutId id="2147483881" r:id="rId4"/>
    <p:sldLayoutId id="2147483882" r:id="rId5"/>
    <p:sldLayoutId id="2147483883" r:id="rId6"/>
    <p:sldLayoutId id="2147483884" r:id="rId7"/>
    <p:sldLayoutId id="2147483885" r:id="rId8"/>
    <p:sldLayoutId id="2147483886" r:id="rId9"/>
    <p:sldLayoutId id="2147483887" r:id="rId10"/>
    <p:sldLayoutId id="2147483888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9pPr>
    </p:titleStyle>
    <p:bodyStyle>
      <a:lvl1pPr marL="1255713" indent="-1255713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dirty="0" smtClean="0"/>
              <a:t>	</a:t>
            </a:r>
            <a:r>
              <a:rPr lang="en-GB" b="1" dirty="0">
                <a:solidFill>
                  <a:srgbClr val="FFFF00"/>
                </a:solidFill>
              </a:rPr>
              <a:t>O sing ye hallelujah!</a:t>
            </a:r>
            <a:endParaRPr lang="en-NZ" b="1" dirty="0">
              <a:solidFill>
                <a:srgbClr val="FFFF00"/>
              </a:solidFill>
            </a:endParaRPr>
          </a:p>
          <a:p>
            <a:r>
              <a:rPr lang="en-GB" dirty="0"/>
              <a:t>		</a:t>
            </a:r>
            <a:r>
              <a:rPr lang="en-GB" dirty="0" err="1"/>
              <a:t>’Tis</a:t>
            </a:r>
            <a:r>
              <a:rPr lang="en-GB" dirty="0"/>
              <a:t> good our God to praise;</a:t>
            </a:r>
            <a:endParaRPr lang="en-NZ" dirty="0"/>
          </a:p>
          <a:p>
            <a:r>
              <a:rPr lang="en-GB" dirty="0"/>
              <a:t>		’tis pleasant and becoming</a:t>
            </a:r>
            <a:endParaRPr lang="en-NZ" dirty="0"/>
          </a:p>
          <a:p>
            <a:r>
              <a:rPr lang="en-GB" dirty="0"/>
              <a:t>		to him our songs to raise.</a:t>
            </a:r>
            <a:endParaRPr lang="en-NZ" dirty="0"/>
          </a:p>
          <a:p>
            <a:r>
              <a:rPr lang="en-GB" dirty="0"/>
              <a:t>	He builds the walls of Zion,</a:t>
            </a:r>
            <a:endParaRPr lang="en-NZ" dirty="0"/>
          </a:p>
          <a:p>
            <a:r>
              <a:rPr lang="en-GB" dirty="0"/>
              <a:t>		he seeks her </a:t>
            </a:r>
            <a:r>
              <a:rPr lang="en-GB" dirty="0" err="1"/>
              <a:t>wand’ring</a:t>
            </a:r>
            <a:r>
              <a:rPr lang="en-GB" dirty="0"/>
              <a:t> sons;</a:t>
            </a:r>
            <a:endParaRPr lang="en-NZ" dirty="0"/>
          </a:p>
          <a:p>
            <a:r>
              <a:rPr lang="en-GB" dirty="0"/>
              <a:t>		he binds their wounds and comforts</a:t>
            </a:r>
            <a:endParaRPr lang="en-NZ" dirty="0"/>
          </a:p>
          <a:p>
            <a:r>
              <a:rPr lang="en-GB" dirty="0"/>
              <a:t>		the </a:t>
            </a:r>
            <a:r>
              <a:rPr lang="en-GB" dirty="0" err="1"/>
              <a:t>brokenhearted</a:t>
            </a:r>
            <a:r>
              <a:rPr lang="en-GB" dirty="0"/>
              <a:t> ones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2291" name="Text Box 6"/>
          <p:cNvSpPr txBox="1">
            <a:spLocks noChangeArrowheads="1"/>
          </p:cNvSpPr>
          <p:nvPr/>
        </p:nvSpPr>
        <p:spPr bwMode="auto">
          <a:xfrm>
            <a:off x="34925" y="6524625"/>
            <a:ext cx="3168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200" dirty="0"/>
              <a:t>[Sing to the Lord </a:t>
            </a:r>
            <a:r>
              <a:rPr lang="en-NZ" altLang="en-US" sz="1200" dirty="0" smtClean="0"/>
              <a:t>147]</a:t>
            </a:r>
            <a:endParaRPr lang="en-NZ" altLang="en-US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2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The starry hosts he numbers,</a:t>
            </a:r>
            <a:endParaRPr lang="en-NZ" dirty="0"/>
          </a:p>
          <a:p>
            <a:r>
              <a:rPr lang="en-GB" dirty="0"/>
              <a:t>		he calls them all by name;</a:t>
            </a:r>
            <a:endParaRPr lang="en-NZ" dirty="0"/>
          </a:p>
          <a:p>
            <a:r>
              <a:rPr lang="en-GB" dirty="0"/>
              <a:t>		his greatness and his wisdom</a:t>
            </a:r>
            <a:endParaRPr lang="en-NZ" dirty="0"/>
          </a:p>
          <a:p>
            <a:r>
              <a:rPr lang="en-GB" dirty="0"/>
              <a:t>		his wondrous works proclaim.</a:t>
            </a:r>
            <a:endParaRPr lang="en-NZ" dirty="0"/>
          </a:p>
          <a:p>
            <a:r>
              <a:rPr lang="en-GB" dirty="0"/>
              <a:t>	The meek he lifts to honour,</a:t>
            </a:r>
            <a:endParaRPr lang="en-NZ" dirty="0"/>
          </a:p>
          <a:p>
            <a:r>
              <a:rPr lang="en-GB" dirty="0"/>
              <a:t>		he humbles sinful pride.</a:t>
            </a:r>
            <a:endParaRPr lang="en-NZ" dirty="0"/>
          </a:p>
          <a:p>
            <a:r>
              <a:rPr lang="en-GB" dirty="0"/>
              <a:t>		Give thanks to him and utter</a:t>
            </a:r>
            <a:endParaRPr lang="en-NZ" dirty="0"/>
          </a:p>
          <a:p>
            <a:r>
              <a:rPr lang="en-GB" dirty="0"/>
              <a:t>		his praises far and wide</a:t>
            </a:r>
            <a:r>
              <a:rPr lang="en-GB" dirty="0" smtClean="0"/>
              <a:t>.</a:t>
            </a:r>
            <a:endParaRPr lang="en-N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3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The </a:t>
            </a:r>
            <a:r>
              <a:rPr lang="en-GB" dirty="0" err="1"/>
              <a:t>heav’ns</a:t>
            </a:r>
            <a:r>
              <a:rPr lang="en-GB" dirty="0"/>
              <a:t> with clouds he covers,</a:t>
            </a:r>
            <a:endParaRPr lang="en-NZ" dirty="0"/>
          </a:p>
          <a:p>
            <a:r>
              <a:rPr lang="en-GB" dirty="0"/>
              <a:t>		he sends the cheering rain;</a:t>
            </a:r>
            <a:endParaRPr lang="en-NZ" dirty="0"/>
          </a:p>
          <a:p>
            <a:r>
              <a:rPr lang="en-GB" dirty="0"/>
              <a:t>		the slopes of all the mountains</a:t>
            </a:r>
            <a:endParaRPr lang="en-NZ" dirty="0"/>
          </a:p>
          <a:p>
            <a:r>
              <a:rPr lang="en-GB" dirty="0"/>
              <a:t>		he fills with grass and grain.</a:t>
            </a:r>
            <a:endParaRPr lang="en-NZ" dirty="0"/>
          </a:p>
          <a:p>
            <a:r>
              <a:rPr lang="en-GB" dirty="0"/>
              <a:t>	To beast and bird his goodness</a:t>
            </a:r>
            <a:endParaRPr lang="en-NZ" dirty="0"/>
          </a:p>
          <a:p>
            <a:r>
              <a:rPr lang="en-GB" dirty="0"/>
              <a:t>		their daily food supplies;</a:t>
            </a:r>
            <a:endParaRPr lang="en-NZ" dirty="0"/>
          </a:p>
          <a:p>
            <a:r>
              <a:rPr lang="en-GB" dirty="0"/>
              <a:t>		he cares for all his creatures,</a:t>
            </a:r>
            <a:endParaRPr lang="en-NZ" dirty="0"/>
          </a:p>
          <a:p>
            <a:r>
              <a:rPr lang="en-GB" dirty="0"/>
              <a:t>		attentive to their cries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3113128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4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No human </a:t>
            </a:r>
            <a:r>
              <a:rPr lang="en-GB" dirty="0" err="1"/>
              <a:t>pow’r</a:t>
            </a:r>
            <a:r>
              <a:rPr lang="en-GB" dirty="0"/>
              <a:t> delights him,</a:t>
            </a:r>
            <a:endParaRPr lang="en-NZ" dirty="0"/>
          </a:p>
          <a:p>
            <a:r>
              <a:rPr lang="en-GB" dirty="0"/>
              <a:t>		no earthly pomp or pride;</a:t>
            </a:r>
            <a:endParaRPr lang="en-NZ" dirty="0"/>
          </a:p>
          <a:p>
            <a:r>
              <a:rPr lang="en-GB" dirty="0"/>
              <a:t>		he loves the meek who fear him</a:t>
            </a:r>
            <a:endParaRPr lang="en-NZ" dirty="0"/>
          </a:p>
          <a:p>
            <a:r>
              <a:rPr lang="en-GB" dirty="0"/>
              <a:t>		and in his love confide.</a:t>
            </a:r>
            <a:endParaRPr lang="en-NZ" dirty="0"/>
          </a:p>
          <a:p>
            <a:r>
              <a:rPr lang="en-GB" dirty="0"/>
              <a:t>	Then praise thy God, O Zion,</a:t>
            </a:r>
            <a:endParaRPr lang="en-NZ" dirty="0"/>
          </a:p>
          <a:p>
            <a:r>
              <a:rPr lang="en-GB" dirty="0"/>
              <a:t>		his gracious aid confess;</a:t>
            </a:r>
            <a:endParaRPr lang="en-NZ" dirty="0"/>
          </a:p>
          <a:p>
            <a:r>
              <a:rPr lang="en-GB" dirty="0"/>
              <a:t>		he gives thee peace and plenty,</a:t>
            </a:r>
            <a:endParaRPr lang="en-NZ" dirty="0"/>
          </a:p>
          <a:p>
            <a:r>
              <a:rPr lang="en-GB" dirty="0"/>
              <a:t>		his gifts thy children bless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7144144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5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He sends his swift commandment,</a:t>
            </a:r>
            <a:endParaRPr lang="en-NZ" dirty="0"/>
          </a:p>
          <a:p>
            <a:r>
              <a:rPr lang="en-GB" dirty="0"/>
              <a:t>		and snow and ice enfold</a:t>
            </a:r>
            <a:endParaRPr lang="en-NZ" dirty="0"/>
          </a:p>
          <a:p>
            <a:r>
              <a:rPr lang="en-GB" dirty="0"/>
              <a:t>		the world, and none are able</a:t>
            </a:r>
            <a:endParaRPr lang="en-NZ" dirty="0"/>
          </a:p>
          <a:p>
            <a:r>
              <a:rPr lang="en-GB" dirty="0"/>
              <a:t>		to stand before his cold.</a:t>
            </a:r>
            <a:endParaRPr lang="en-NZ" dirty="0"/>
          </a:p>
          <a:p>
            <a:r>
              <a:rPr lang="en-GB" dirty="0"/>
              <a:t>	Again he gives commandment:</a:t>
            </a:r>
            <a:endParaRPr lang="en-NZ" dirty="0"/>
          </a:p>
          <a:p>
            <a:r>
              <a:rPr lang="en-GB" dirty="0"/>
              <a:t>		the winds of summer blow,</a:t>
            </a:r>
            <a:endParaRPr lang="en-NZ" dirty="0"/>
          </a:p>
          <a:p>
            <a:r>
              <a:rPr lang="en-GB" dirty="0"/>
              <a:t>		the snow and ice are melted,</a:t>
            </a:r>
            <a:endParaRPr lang="en-NZ" dirty="0"/>
          </a:p>
          <a:p>
            <a:r>
              <a:rPr lang="en-GB" dirty="0"/>
              <a:t>		again the waters flow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42846041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6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His statutes and his judgments</a:t>
            </a:r>
            <a:endParaRPr lang="en-NZ" dirty="0"/>
          </a:p>
          <a:p>
            <a:r>
              <a:rPr lang="en-GB" dirty="0"/>
              <a:t>		he makes his people know;</a:t>
            </a:r>
            <a:endParaRPr lang="en-NZ" dirty="0"/>
          </a:p>
          <a:p>
            <a:r>
              <a:rPr lang="en-GB" dirty="0"/>
              <a:t>		to them as to no others</a:t>
            </a:r>
            <a:endParaRPr lang="en-NZ" dirty="0"/>
          </a:p>
          <a:p>
            <a:r>
              <a:rPr lang="en-GB" dirty="0"/>
              <a:t>		his grace he loves to show.</a:t>
            </a:r>
            <a:endParaRPr lang="en-NZ" dirty="0"/>
          </a:p>
          <a:p>
            <a:r>
              <a:rPr lang="en-GB" dirty="0"/>
              <a:t>	For matchless grace and mercy</a:t>
            </a:r>
            <a:endParaRPr lang="en-NZ" dirty="0"/>
          </a:p>
          <a:p>
            <a:r>
              <a:rPr lang="en-GB" dirty="0"/>
              <a:t>		your grateful praises bring;</a:t>
            </a:r>
            <a:endParaRPr lang="en-NZ" dirty="0"/>
          </a:p>
          <a:p>
            <a:r>
              <a:rPr lang="en-GB" dirty="0"/>
              <a:t>		to him give thanks forever,</a:t>
            </a:r>
            <a:endParaRPr lang="en-NZ" dirty="0"/>
          </a:p>
          <a:p>
            <a:r>
              <a:rPr lang="en-GB" dirty="0"/>
              <a:t>		and hallelujah sing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-12700" y="6088063"/>
            <a:ext cx="9144000" cy="800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dirty="0"/>
              <a:t>Sing to the Lord </a:t>
            </a:r>
            <a:r>
              <a:rPr lang="en-NZ" altLang="en-US" sz="1000" dirty="0" smtClean="0"/>
              <a:t>147</a:t>
            </a:r>
            <a:endParaRPr lang="en-NZ" altLang="en-US" sz="1000" dirty="0"/>
          </a:p>
          <a:p>
            <a:pPr algn="r"/>
            <a:r>
              <a:rPr lang="en-GB" sz="1000" i="1" dirty="0"/>
              <a:t>Public domain</a:t>
            </a:r>
            <a:endParaRPr lang="en-NZ" sz="1000" i="1" dirty="0"/>
          </a:p>
          <a:p>
            <a:pPr algn="r"/>
            <a:r>
              <a:rPr lang="en-GB" sz="1000" dirty="0"/>
              <a:t>Text: </a:t>
            </a:r>
            <a:r>
              <a:rPr lang="en-GB" sz="1000" i="1" dirty="0"/>
              <a:t>Psalter Hymnal</a:t>
            </a:r>
            <a:r>
              <a:rPr lang="en-GB" sz="1000" dirty="0"/>
              <a:t>, 1957</a:t>
            </a:r>
            <a:endParaRPr lang="en-NZ" sz="1000" dirty="0"/>
          </a:p>
          <a:p>
            <a:pPr algn="r"/>
            <a:r>
              <a:rPr lang="en-GB" sz="1000" dirty="0"/>
              <a:t>Tune: John B. Dykes, 1877</a:t>
            </a:r>
            <a:endParaRPr lang="en-NZ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template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1</TotalTime>
  <Words>38</Words>
  <Application>Microsoft Office PowerPoint</Application>
  <PresentationFormat>On-screen Show (4:3)</PresentationFormat>
  <Paragraphs>53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Wingdings</vt:lpstr>
      <vt:lpstr>Calibri</vt:lpstr>
      <vt:lpstr>template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org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pkbraam</dc:creator>
  <cp:lastModifiedBy>pkbraam</cp:lastModifiedBy>
  <cp:revision>1</cp:revision>
  <cp:lastPrinted>1601-01-01T00:00:00Z</cp:lastPrinted>
  <dcterms:created xsi:type="dcterms:W3CDTF">2014-02-26T09:01:08Z</dcterms:created>
  <dcterms:modified xsi:type="dcterms:W3CDTF">2014-02-26T09:03:05Z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